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BAF43B-19C5-49AC-974A-CA8FC21BA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751294-5A4C-4A2A-824F-A66FFBE7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836E12-C535-4312-8488-5631E85D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751C829-008D-41C3-8D28-B4BB689A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CBBF015-007B-4438-B560-85A57267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60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D474B-7CFD-41D9-8435-FB9B8C20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FD164A4-0574-4272-8AE4-FAD0020E4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FB913E-4D58-4A87-8E99-C4A5AD74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ACC00C-B6CF-4BB6-9670-FECE14AF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3EFF38-B644-454F-BADE-0BBE7D62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53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BDE22B4-7183-4525-BC3D-9E38B8267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F9F0A7E-973D-44A1-90A7-E9FAE2CE4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ECF798-E754-4982-8C53-8D1DFB4B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81B59F-C186-4797-9B42-7C9BCAF7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7E65B1-D200-486B-9D0F-DF844E32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91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21F7FD-4C7B-4FD0-B0F7-804D6A89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D63E0A-1809-440B-9B84-7478CBF76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77ED8C-0B12-4C71-A023-0FE4A6F2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E6B1A9-777B-49FD-892F-5A6E0B2A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E344DD-55FC-4A63-8015-9664CA0A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89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38BE8C-01BE-43FD-8F2D-E1E288A2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81F157-52E8-42AC-A317-08D67099F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244E73-E851-45D8-AC7E-153752AD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63E86E-280E-425C-A7B4-8E261745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CBD808-07F6-4F78-A8A3-9367CDFA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87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D1A4EA-DA44-4F08-86F4-F946FC168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239302-2188-4D4A-B68D-F49C3E60A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2863D6D-1033-4C08-B867-0652F66ED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CAC787-A6C6-459E-A9B5-7C02FAFC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38FEC9-2D75-46DE-91E1-4D35DA9B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962DF54-287B-4B5F-A0A5-837DA7B0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6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7A0CE-0CA7-4C08-9FF2-64D1A610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D909815-0564-469D-A6A0-D7C83FFB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390AC17-6F92-4299-A7AA-901D4E8FA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18D6407-28DC-4CC4-B1EC-C767BB70E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06681DF-B08A-48FB-9C4C-061836E94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C55471-B31C-4C7F-99D9-B75CF6E1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1F57148-6667-4A2B-ABF4-AC7A29D3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8BBE4A6-663A-40D5-BA7B-EBFAD3DA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71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290315-FB6F-43E7-B1B2-AAE1D0B1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03F8D6-2564-4B74-A07F-BBBBEFAD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8152710-1ED7-45D0-BD1F-AEF24A0D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44902B9-C659-4565-BBB0-41ED85C2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77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FD1F2B-667B-4EE4-9882-08043B81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70D1D46-90B4-4384-8951-04427D85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E4B5A4-E996-462F-B101-B6BED88A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4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140C16-382C-4FF2-9308-C41E7190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D5A49C-3423-45FF-AE83-714CB0D02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64C161F-CF9A-46F2-92A4-CFA9514EF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762E2C-95C2-4955-A0E4-4B53B659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4A92FE-EBE5-424D-B440-4E4CD86D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8A71C7-4270-415B-A685-97463420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45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3E374-95F6-4593-9B5D-CABC2A4E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DBA7C2A-2AD6-497D-8435-96F124E54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FCB7104-D793-47D7-88D6-127D7819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56F35F-5B30-4809-9AED-E0A2DC2D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D962572-8A57-4688-B120-FF090B45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F82CA2C-C5DC-4401-8EEE-C9C258E6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2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8B8BBBF-731B-41E8-B9CC-42FF090C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5483C07-55CE-46FB-B70E-F9B5B30A8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D7153D-C493-4519-A415-89FAABE99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EEFE-A282-42AC-81C0-EA50B244FF5A}" type="datetimeFigureOut">
              <a:rPr lang="zh-TW" altLang="en-US" smtClean="0"/>
              <a:t>2019/10/21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E8EB83-AA8E-455F-BF72-3A7C71701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BB695D-EC32-4598-98E4-6397E3EEC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8E08-132C-4DB7-85C8-76CE213A7A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4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4C823D3-A3C7-4998-B9D7-806DFDF26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4121" y="2218347"/>
            <a:ext cx="9144000" cy="3331848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ea typeface="微軟正黑體" panose="020B0604030504040204" pitchFamily="34" charset="-120"/>
              </a:rPr>
              <a:t>EBSCOhost</a:t>
            </a:r>
            <a:r>
              <a:rPr lang="zh-TW" altLang="en-US" sz="4000" b="1" dirty="0">
                <a:ea typeface="微軟正黑體" panose="020B0604030504040204" pitchFamily="34" charset="-120"/>
              </a:rPr>
              <a:t>個人資料夾</a:t>
            </a:r>
            <a:endParaRPr lang="en-US" altLang="zh-TW" sz="4000" b="1" dirty="0">
              <a:ea typeface="微軟正黑體" panose="020B0604030504040204" pitchFamily="34" charset="-120"/>
            </a:endParaRPr>
          </a:p>
          <a:p>
            <a:endParaRPr lang="en-US" altLang="zh-TW" sz="4000" b="1" dirty="0">
              <a:ea typeface="微軟正黑體" panose="020B0604030504040204" pitchFamily="34" charset="-120"/>
            </a:endParaRPr>
          </a:p>
          <a:p>
            <a:r>
              <a:rPr lang="zh-TW" altLang="en-US" sz="4000" b="1" dirty="0">
                <a:ea typeface="微軟正黑體" panose="020B0604030504040204" pitchFamily="34" charset="-120"/>
              </a:rPr>
              <a:t>使用教學</a:t>
            </a:r>
          </a:p>
        </p:txBody>
      </p:sp>
    </p:spTree>
    <p:extLst>
      <p:ext uri="{BB962C8B-B14F-4D97-AF65-F5344CB8AC3E}">
        <p14:creationId xmlns:p14="http://schemas.microsoft.com/office/powerpoint/2010/main" val="276328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431A2134-C13A-4545-8D95-73645B449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7037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04D60A1-77B4-49D7-AF16-32D15883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7075" y="318976"/>
            <a:ext cx="2978888" cy="1509824"/>
          </a:xfrm>
        </p:spPr>
        <p:txBody>
          <a:bodyPr>
            <a:normAutofit/>
          </a:bodyPr>
          <a:lstStyle/>
          <a:p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1. 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點選右上角「資料夾」</a:t>
            </a:r>
          </a:p>
        </p:txBody>
      </p:sp>
    </p:spTree>
    <p:extLst>
      <p:ext uri="{BB962C8B-B14F-4D97-AF65-F5344CB8AC3E}">
        <p14:creationId xmlns:p14="http://schemas.microsoft.com/office/powerpoint/2010/main" val="136918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F110C9CC-5A65-44ED-9E6C-346845704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8602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DC5526E4-4A18-4C46-A1D3-2F2E5A01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9838" y="1116418"/>
            <a:ext cx="2978888" cy="1509824"/>
          </a:xfrm>
        </p:spPr>
        <p:txBody>
          <a:bodyPr>
            <a:normAutofit/>
          </a:bodyPr>
          <a:lstStyle/>
          <a:p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2.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點選「登入我的</a:t>
            </a:r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EBSCOhost.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73058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6F80C74-01C9-471A-A4D4-CD479498A5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66"/>
          <a:stretch/>
        </p:blipFill>
        <p:spPr>
          <a:xfrm>
            <a:off x="0" y="0"/>
            <a:ext cx="4514850" cy="5945150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FEAF2752-8EE6-4C04-AD9D-58C30411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60827"/>
            <a:ext cx="5954233" cy="1509824"/>
          </a:xfrm>
        </p:spPr>
        <p:txBody>
          <a:bodyPr>
            <a:norm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3. 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若已有</a:t>
            </a:r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EBSCOhost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個人資料夾帳戶，請輸入使用者名稱</a:t>
            </a:r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密碼後登入。</a:t>
            </a:r>
            <a:b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</a:br>
            <a:b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</a:b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若沒有</a:t>
            </a:r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EBSCOhost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個人資料夾帳戶，請點選「立即建立帳戶」。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F195150-BD11-4EEC-8AB0-31B1EAAB0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746" y="59623"/>
            <a:ext cx="7097253" cy="5885527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08D39CE-E22A-4868-B034-77136785BCDA}"/>
              </a:ext>
            </a:extLst>
          </p:cNvPr>
          <p:cNvSpPr/>
          <p:nvPr/>
        </p:nvSpPr>
        <p:spPr>
          <a:xfrm>
            <a:off x="1499191" y="5263116"/>
            <a:ext cx="988828" cy="4253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D27012BA-45B4-431B-9EB5-863A19EE4B0A}"/>
              </a:ext>
            </a:extLst>
          </p:cNvPr>
          <p:cNvCxnSpPr>
            <a:cxnSpLocks/>
          </p:cNvCxnSpPr>
          <p:nvPr/>
        </p:nvCxnSpPr>
        <p:spPr>
          <a:xfrm flipV="1">
            <a:off x="2573079" y="2179674"/>
            <a:ext cx="2923954" cy="32322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標題 1">
            <a:extLst>
              <a:ext uri="{FF2B5EF4-FFF2-40B4-BE49-F238E27FC236}">
                <a16:creationId xmlns:a16="http://schemas.microsoft.com/office/drawing/2014/main" id="{B7E66FE7-2C1F-4E0C-90CE-37B9D844B1A2}"/>
              </a:ext>
            </a:extLst>
          </p:cNvPr>
          <p:cNvSpPr txBox="1">
            <a:spLocks/>
          </p:cNvSpPr>
          <p:nvPr/>
        </p:nvSpPr>
        <p:spPr>
          <a:xfrm>
            <a:off x="5666255" y="5569174"/>
            <a:ext cx="5954233" cy="150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4.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輸入個人基本資訊，以建立</a:t>
            </a:r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EBSCOhost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個人資料夾帳戶。</a:t>
            </a:r>
            <a:endParaRPr lang="en-US" altLang="zh-TW" sz="14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  <a:p>
            <a:endParaRPr lang="en-US" altLang="zh-TW" sz="14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  <a:p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亦可選擇綁定</a:t>
            </a:r>
            <a:r>
              <a:rPr lang="en-US" altLang="zh-TW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Google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個人帳戶以申請資料夾。</a:t>
            </a:r>
          </a:p>
        </p:txBody>
      </p:sp>
    </p:spTree>
    <p:extLst>
      <p:ext uri="{BB962C8B-B14F-4D97-AF65-F5344CB8AC3E}">
        <p14:creationId xmlns:p14="http://schemas.microsoft.com/office/powerpoint/2010/main" val="274357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5F3BB12-D10A-4E5D-90CD-6EF1FB488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74264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35614462-2FE8-4654-9250-C89B67F1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319" y="1215635"/>
            <a:ext cx="4135305" cy="1509824"/>
          </a:xfrm>
        </p:spPr>
        <p:txBody>
          <a:bodyPr>
            <a:normAutofit/>
          </a:bodyPr>
          <a:lstStyle/>
          <a:p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5.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登入完成後，於</a:t>
            </a:r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LOGO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左上角會顯示「我的」，表示已登入</a:t>
            </a:r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EBSCOhost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個人資料夾內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101801-311D-4EFA-8651-9C8692022801}"/>
              </a:ext>
            </a:extLst>
          </p:cNvPr>
          <p:cNvSpPr/>
          <p:nvPr/>
        </p:nvSpPr>
        <p:spPr>
          <a:xfrm>
            <a:off x="655673" y="6038682"/>
            <a:ext cx="96898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關於檢索結果，我的</a:t>
            </a:r>
            <a:r>
              <a:rPr lang="en-US" altLang="zh-CN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EBSCOhost 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用戶可以在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資料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夾中儲存圖片，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影片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，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檢索連結網址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，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儲存的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檢索，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索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新知通報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，期刊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新知通報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等。從個人文件夾中，用戶可以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列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印，發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送電子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郵件，保存，導出檢索結果，包括圖片和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影片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等。</a:t>
            </a:r>
            <a:endParaRPr lang="en-US" altLang="zh-CN" sz="1500" b="1" dirty="0">
              <a:solidFill>
                <a:srgbClr val="00589A"/>
              </a:solidFill>
              <a:highlight>
                <a:srgbClr val="FFFF00"/>
              </a:highlight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49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EBF10CF-71E5-4D74-B4E0-EB3907FE5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15"/>
          <a:stretch/>
        </p:blipFill>
        <p:spPr>
          <a:xfrm>
            <a:off x="0" y="0"/>
            <a:ext cx="12192000" cy="5759302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9743B31-4005-4A0C-9530-44DDD0D76024}"/>
              </a:ext>
            </a:extLst>
          </p:cNvPr>
          <p:cNvSpPr/>
          <p:nvPr/>
        </p:nvSpPr>
        <p:spPr>
          <a:xfrm>
            <a:off x="9898912" y="2158409"/>
            <a:ext cx="414669" cy="4253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B747E64-D1BE-4E8E-BC1E-E8E62881A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2105" y="2647508"/>
            <a:ext cx="2896993" cy="1509824"/>
          </a:xfrm>
        </p:spPr>
        <p:txBody>
          <a:bodyPr>
            <a:normAutofit/>
          </a:bodyPr>
          <a:lstStyle/>
          <a:p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6.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於文章右方點選資料夾圖示，此篇文章即存至個人資料夾內。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5072045D-5649-473F-99C1-6DC865D69883}"/>
              </a:ext>
            </a:extLst>
          </p:cNvPr>
          <p:cNvCxnSpPr>
            <a:cxnSpLocks/>
          </p:cNvCxnSpPr>
          <p:nvPr/>
        </p:nvCxnSpPr>
        <p:spPr>
          <a:xfrm flipH="1" flipV="1">
            <a:off x="10313581" y="2682949"/>
            <a:ext cx="276446" cy="467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D4A901D-E37E-411C-B5FE-BEC4CE6E1475}"/>
              </a:ext>
            </a:extLst>
          </p:cNvPr>
          <p:cNvSpPr/>
          <p:nvPr/>
        </p:nvSpPr>
        <p:spPr>
          <a:xfrm>
            <a:off x="304800" y="6006289"/>
            <a:ext cx="108700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當你登錄到你的個人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資料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夾後，不論選擇基本檢索還是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進階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檢索，都可以把檢索結果添加到你的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資料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夾中，只要點擊文章標題右側的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資料夾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圖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示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即可</a:t>
            </a:r>
            <a:r>
              <a:rPr lang="en-US" altLang="zh-CN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. 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這些保存的結果方便你日後查閱，也可以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列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印，發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送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郵件，或者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儲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存到你的電腦中。</a:t>
            </a:r>
          </a:p>
        </p:txBody>
      </p:sp>
    </p:spTree>
    <p:extLst>
      <p:ext uri="{BB962C8B-B14F-4D97-AF65-F5344CB8AC3E}">
        <p14:creationId xmlns:p14="http://schemas.microsoft.com/office/powerpoint/2010/main" val="325029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D98F4629-0C19-49A6-90DE-12FAE467C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56273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7E46F452-C32D-41FC-9366-CA6A69F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147" y="442508"/>
            <a:ext cx="2960788" cy="1509824"/>
          </a:xfrm>
        </p:spPr>
        <p:txBody>
          <a:bodyPr>
            <a:normAutofit/>
          </a:bodyPr>
          <a:lstStyle/>
          <a:p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7.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 至個人資料夾中，會顯示所儲存之文章</a:t>
            </a:r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圖片</a:t>
            </a:r>
            <a:r>
              <a:rPr lang="en-US" altLang="zh-TW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5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影片等。</a:t>
            </a:r>
          </a:p>
        </p:txBody>
      </p:sp>
    </p:spTree>
    <p:extLst>
      <p:ext uri="{BB962C8B-B14F-4D97-AF65-F5344CB8AC3E}">
        <p14:creationId xmlns:p14="http://schemas.microsoft.com/office/powerpoint/2010/main" val="66182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C01EDC26-3EB1-48CD-8A4E-96C47E7CA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7154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8B4D98F-D166-499D-A191-D04DC6807C43}"/>
              </a:ext>
            </a:extLst>
          </p:cNvPr>
          <p:cNvSpPr/>
          <p:nvPr/>
        </p:nvSpPr>
        <p:spPr>
          <a:xfrm>
            <a:off x="134679" y="6215876"/>
            <a:ext cx="108700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點擊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檢索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歷史按鈕，你可以把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檢索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公式保存起來以後檢索仍然可以用。你也可以點擊相關按鈕來</a:t>
            </a:r>
            <a:r>
              <a:rPr lang="zh-TW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列</a:t>
            </a:r>
            <a:r>
              <a:rPr lang="zh-CN" altLang="en-US" sz="1500" b="1" dirty="0">
                <a:solidFill>
                  <a:srgbClr val="00589A"/>
                </a:solidFill>
                <a:highlight>
                  <a:srgbClr val="FFFF00"/>
                </a:highlight>
                <a:latin typeface="+mj-lt"/>
                <a:ea typeface="微軟正黑體" panose="020B0604030504040204" pitchFamily="34" charset="-120"/>
              </a:rPr>
              <a:t>印你的檢索歷史。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500" b="1" dirty="0">
              <a:solidFill>
                <a:srgbClr val="00589A"/>
              </a:solidFill>
              <a:highlight>
                <a:srgbClr val="FFFF00"/>
              </a:highlight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21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286</Words>
  <Application>Microsoft Office PowerPoint</Application>
  <PresentationFormat>寬螢幕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1. 點選右上角「資料夾」</vt:lpstr>
      <vt:lpstr>2. 點選「登入我的EBSCOhost.」</vt:lpstr>
      <vt:lpstr>3. 若已有EBSCOhost個人資料夾帳戶，請輸入使用者名稱/密碼後登入。  若沒有EBSCOhost個人資料夾帳戶，請點選「立即建立帳戶」。</vt:lpstr>
      <vt:lpstr>5. 登入完成後，於LOGO左上角會顯示「我的」，表示已登入EBSCOhost個人資料夾內</vt:lpstr>
      <vt:lpstr>6. 於文章右方點選資料夾圖示，此篇文章即存至個人資料夾內。</vt:lpstr>
      <vt:lpstr>7. 至個人資料夾中，會顯示所儲存之文章/圖片/影片等。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Janet Chen</dc:creator>
  <cp:lastModifiedBy>Janet Chen</cp:lastModifiedBy>
  <cp:revision>4</cp:revision>
  <dcterms:created xsi:type="dcterms:W3CDTF">2019-10-21T06:57:14Z</dcterms:created>
  <dcterms:modified xsi:type="dcterms:W3CDTF">2019-10-21T07:25:05Z</dcterms:modified>
</cp:coreProperties>
</file>